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Open Sauce Bold" charset="1" panose="00000800000000000000"/>
      <p:regular r:id="rId12"/>
    </p:embeddedFont>
    <p:embeddedFont>
      <p:font typeface="Open Sauce" charset="1" panose="00000500000000000000"/>
      <p:regular r:id="rId13"/>
    </p:embeddedFont>
    <p:embeddedFont>
      <p:font typeface="Open Sauce Bold Italics" charset="1" panose="000008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0.png" Type="http://schemas.openxmlformats.org/officeDocument/2006/relationships/image"/><Relationship Id="rId15" Target="../media/image21.svg" Type="http://schemas.openxmlformats.org/officeDocument/2006/relationships/image"/><Relationship Id="rId16" Target="../media/image9.png" Type="http://schemas.openxmlformats.org/officeDocument/2006/relationships/image"/><Relationship Id="rId2" Target="../media/image10.png" Type="http://schemas.openxmlformats.org/officeDocument/2006/relationships/image"/><Relationship Id="rId3" Target="../media/image11.jpe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33.png" Type="http://schemas.openxmlformats.org/officeDocument/2006/relationships/image"/><Relationship Id="rId14" Target="../media/image34.svg" Type="http://schemas.openxmlformats.org/officeDocument/2006/relationships/image"/><Relationship Id="rId15" Target="../media/image35.png" Type="http://schemas.openxmlformats.org/officeDocument/2006/relationships/image"/><Relationship Id="rId16" Target="../media/image36.svg" Type="http://schemas.openxmlformats.org/officeDocument/2006/relationships/image"/><Relationship Id="rId17" Target="../media/image37.png" Type="http://schemas.openxmlformats.org/officeDocument/2006/relationships/image"/><Relationship Id="rId18" Target="../media/image38.svg" Type="http://schemas.openxmlformats.org/officeDocument/2006/relationships/image"/><Relationship Id="rId19" Target="../media/image39.png" Type="http://schemas.openxmlformats.org/officeDocument/2006/relationships/image"/><Relationship Id="rId2" Target="../media/image22.jpeg" Type="http://schemas.openxmlformats.org/officeDocument/2006/relationships/image"/><Relationship Id="rId20" Target="../media/image40.svg" Type="http://schemas.openxmlformats.org/officeDocument/2006/relationships/image"/><Relationship Id="rId21" Target="../media/image41.png" Type="http://schemas.openxmlformats.org/officeDocument/2006/relationships/image"/><Relationship Id="rId22" Target="../media/image42.svg" Type="http://schemas.openxmlformats.org/officeDocument/2006/relationships/image"/><Relationship Id="rId23" Target="../media/image6.png" Type="http://schemas.openxmlformats.org/officeDocument/2006/relationships/image"/><Relationship Id="rId24" Target="../media/image7.png" Type="http://schemas.openxmlformats.org/officeDocument/2006/relationships/image"/><Relationship Id="rId25" Target="../media/image9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jpeg" Type="http://schemas.openxmlformats.org/officeDocument/2006/relationships/image"/><Relationship Id="rId4" Target="../media/image46.jpeg" Type="http://schemas.openxmlformats.org/officeDocument/2006/relationships/image"/><Relationship Id="rId5" Target="../media/image47.jpeg" Type="http://schemas.openxmlformats.org/officeDocument/2006/relationships/image"/><Relationship Id="rId6" Target="../media/image48.jpe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7759" y="3749017"/>
            <a:ext cx="3240241" cy="6504134"/>
          </a:xfrm>
          <a:custGeom>
            <a:avLst/>
            <a:gdLst/>
            <a:ahLst/>
            <a:cxnLst/>
            <a:rect r="r" b="b" t="t" l="l"/>
            <a:pathLst>
              <a:path h="6504134" w="3240241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32403" y="-1448305"/>
            <a:ext cx="5255597" cy="13183610"/>
            <a:chOff x="0" y="0"/>
            <a:chExt cx="1384190" cy="34722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4190" cy="3472226"/>
            </a:xfrm>
            <a:custGeom>
              <a:avLst/>
              <a:gdLst/>
              <a:ahLst/>
              <a:cxnLst/>
              <a:rect r="r" b="b" t="t" l="l"/>
              <a:pathLst>
                <a:path h="3472226" w="1384190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432880" y="1526000"/>
            <a:ext cx="7234999" cy="7234999"/>
          </a:xfrm>
          <a:custGeom>
            <a:avLst/>
            <a:gdLst/>
            <a:ahLst/>
            <a:cxnLst/>
            <a:rect r="r" b="b" t="t" l="l"/>
            <a:pathLst>
              <a:path h="7234999" w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0106590" y="2199722"/>
            <a:ext cx="5887580" cy="5887556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3310011"/>
            <a:ext cx="127149" cy="3628210"/>
            <a:chOff x="0" y="0"/>
            <a:chExt cx="33488" cy="9555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488" cy="955578"/>
            </a:xfrm>
            <a:custGeom>
              <a:avLst/>
              <a:gdLst/>
              <a:ahLst/>
              <a:cxnLst/>
              <a:rect r="r" b="b" t="t" l="l"/>
              <a:pathLst>
                <a:path h="955578" w="33488">
                  <a:moveTo>
                    <a:pt x="0" y="0"/>
                  </a:moveTo>
                  <a:lnTo>
                    <a:pt x="33488" y="0"/>
                  </a:lnTo>
                  <a:lnTo>
                    <a:pt x="33488" y="955578"/>
                  </a:lnTo>
                  <a:lnTo>
                    <a:pt x="0" y="955578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33488" cy="974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85065" y="408595"/>
            <a:ext cx="5182292" cy="2718438"/>
            <a:chOff x="0" y="0"/>
            <a:chExt cx="6909723" cy="3624584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1496845" y="1257459"/>
              <a:ext cx="63500" cy="1130710"/>
              <a:chOff x="0" y="0"/>
              <a:chExt cx="12543" cy="22335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2543" cy="223350"/>
              </a:xfrm>
              <a:custGeom>
                <a:avLst/>
                <a:gdLst/>
                <a:ahLst/>
                <a:cxnLst/>
                <a:rect r="r" b="b" t="t" l="l"/>
                <a:pathLst>
                  <a:path h="223350" w="12543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223350"/>
                    </a:lnTo>
                    <a:lnTo>
                      <a:pt x="0" y="223350"/>
                    </a:lnTo>
                    <a:close/>
                  </a:path>
                </a:pathLst>
              </a:custGeom>
              <a:solidFill>
                <a:srgbClr val="123D3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9050"/>
                <a:ext cx="12543" cy="242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09723" cy="3624584"/>
            </a:xfrm>
            <a:custGeom>
              <a:avLst/>
              <a:gdLst/>
              <a:ahLst/>
              <a:cxnLst/>
              <a:rect r="r" b="b" t="t" l="l"/>
              <a:pathLst>
                <a:path h="3624584" w="6909723">
                  <a:moveTo>
                    <a:pt x="0" y="0"/>
                  </a:moveTo>
                  <a:lnTo>
                    <a:pt x="6909723" y="0"/>
                  </a:lnTo>
                  <a:lnTo>
                    <a:pt x="6909723" y="3624584"/>
                  </a:lnTo>
                  <a:lnTo>
                    <a:pt x="0" y="3624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550222" y="1257459"/>
              <a:ext cx="646120" cy="1130710"/>
            </a:xfrm>
            <a:custGeom>
              <a:avLst/>
              <a:gdLst/>
              <a:ahLst/>
              <a:cxnLst/>
              <a:rect r="r" b="b" t="t" l="l"/>
              <a:pathLst>
                <a:path h="1130710" w="646120">
                  <a:moveTo>
                    <a:pt x="0" y="0"/>
                  </a:moveTo>
                  <a:lnTo>
                    <a:pt x="646120" y="0"/>
                  </a:lnTo>
                  <a:lnTo>
                    <a:pt x="646120" y="1130711"/>
                  </a:lnTo>
                  <a:lnTo>
                    <a:pt x="0" y="1130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387521" y="3139417"/>
            <a:ext cx="7022272" cy="75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5"/>
              </a:lnSpc>
            </a:pPr>
            <a:r>
              <a:rPr lang="en-US" sz="4439" spc="-88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Proyecto red comunitaria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7521" y="3950567"/>
            <a:ext cx="7022272" cy="1648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595"/>
              </a:lnSpc>
            </a:pPr>
            <a:r>
              <a:rPr lang="en-US" b="true" sz="9711" spc="-1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AdoptApp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87521" y="7446862"/>
            <a:ext cx="7022272" cy="198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1"/>
              </a:lnSpc>
            </a:pPr>
            <a:r>
              <a:rPr lang="en-US" sz="245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Andrés Felipe Escobar Vásquez</a:t>
            </a:r>
          </a:p>
          <a:p>
            <a:pPr algn="ctr">
              <a:lnSpc>
                <a:spcPts val="3191"/>
              </a:lnSpc>
            </a:pPr>
            <a:r>
              <a:rPr lang="en-US" sz="245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Jorge Andrés Restrepo Cataño</a:t>
            </a:r>
          </a:p>
          <a:p>
            <a:pPr algn="ctr">
              <a:lnSpc>
                <a:spcPts val="3191"/>
              </a:lnSpc>
            </a:pPr>
            <a:r>
              <a:rPr lang="en-US" sz="245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Alejandro Pérez Ramírez</a:t>
            </a:r>
          </a:p>
          <a:p>
            <a:pPr algn="ctr">
              <a:lnSpc>
                <a:spcPts val="3191"/>
              </a:lnSpc>
            </a:pPr>
            <a:r>
              <a:rPr lang="en-US" sz="245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Julián David Giraldo Murillo </a:t>
            </a:r>
          </a:p>
          <a:p>
            <a:pPr algn="ctr">
              <a:lnSpc>
                <a:spcPts val="3191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387521" y="6069287"/>
            <a:ext cx="7022272" cy="86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5"/>
              </a:lnSpc>
            </a:pPr>
            <a:r>
              <a:rPr lang="en-US" b="true" sz="2539" spc="-5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Programación nivel integrador</a:t>
            </a:r>
          </a:p>
          <a:p>
            <a:pPr algn="ctr">
              <a:lnSpc>
                <a:spcPts val="3555"/>
              </a:lnSpc>
            </a:pPr>
            <a:r>
              <a:rPr lang="en-US" b="true" sz="2539" spc="-5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Grupo 66 (UdeA)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81967" y="-2828925"/>
            <a:ext cx="5657850" cy="56578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10892" y="0"/>
            <a:ext cx="6648057" cy="10287000"/>
            <a:chOff x="0" y="0"/>
            <a:chExt cx="1750928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09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50928">
                  <a:moveTo>
                    <a:pt x="0" y="0"/>
                  </a:moveTo>
                  <a:lnTo>
                    <a:pt x="1750928" y="0"/>
                  </a:lnTo>
                  <a:lnTo>
                    <a:pt x="17509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750928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390959" y="8567821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06536" y="3314080"/>
            <a:ext cx="654889" cy="65488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710892" y="0"/>
            <a:ext cx="6577108" cy="10287000"/>
          </a:xfrm>
          <a:custGeom>
            <a:avLst/>
            <a:gdLst/>
            <a:ahLst/>
            <a:cxnLst/>
            <a:rect r="r" b="b" t="t" l="l"/>
            <a:pathLst>
              <a:path h="10287000" w="6577108">
                <a:moveTo>
                  <a:pt x="0" y="0"/>
                </a:moveTo>
                <a:lnTo>
                  <a:pt x="6577108" y="0"/>
                </a:lnTo>
                <a:lnTo>
                  <a:pt x="65771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 l="-28203" t="0" r="-28203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105202" y="8299148"/>
            <a:ext cx="5182292" cy="2718438"/>
            <a:chOff x="0" y="0"/>
            <a:chExt cx="6909723" cy="362458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1496845" y="1257459"/>
              <a:ext cx="63500" cy="1130710"/>
              <a:chOff x="0" y="0"/>
              <a:chExt cx="12543" cy="22335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2543" cy="223350"/>
              </a:xfrm>
              <a:custGeom>
                <a:avLst/>
                <a:gdLst/>
                <a:ahLst/>
                <a:cxnLst/>
                <a:rect r="r" b="b" t="t" l="l"/>
                <a:pathLst>
                  <a:path h="223350" w="12543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223350"/>
                    </a:lnTo>
                    <a:lnTo>
                      <a:pt x="0" y="223350"/>
                    </a:lnTo>
                    <a:close/>
                  </a:path>
                </a:pathLst>
              </a:custGeom>
              <a:solidFill>
                <a:srgbClr val="123D3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12543" cy="242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09723" cy="3624584"/>
            </a:xfrm>
            <a:custGeom>
              <a:avLst/>
              <a:gdLst/>
              <a:ahLst/>
              <a:cxnLst/>
              <a:rect r="r" b="b" t="t" l="l"/>
              <a:pathLst>
                <a:path h="3624584" w="6909723">
                  <a:moveTo>
                    <a:pt x="0" y="0"/>
                  </a:moveTo>
                  <a:lnTo>
                    <a:pt x="6909723" y="0"/>
                  </a:lnTo>
                  <a:lnTo>
                    <a:pt x="6909723" y="3624584"/>
                  </a:lnTo>
                  <a:lnTo>
                    <a:pt x="0" y="3624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50222" y="1257459"/>
              <a:ext cx="646120" cy="1130710"/>
            </a:xfrm>
            <a:custGeom>
              <a:avLst/>
              <a:gdLst/>
              <a:ahLst/>
              <a:cxnLst/>
              <a:rect r="r" b="b" t="t" l="l"/>
              <a:pathLst>
                <a:path h="1130710" w="646120">
                  <a:moveTo>
                    <a:pt x="0" y="0"/>
                  </a:moveTo>
                  <a:lnTo>
                    <a:pt x="646120" y="0"/>
                  </a:lnTo>
                  <a:lnTo>
                    <a:pt x="646120" y="1130711"/>
                  </a:lnTo>
                  <a:lnTo>
                    <a:pt x="0" y="1130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66675" y="9031869"/>
            <a:ext cx="1195845" cy="1195845"/>
          </a:xfrm>
          <a:custGeom>
            <a:avLst/>
            <a:gdLst/>
            <a:ahLst/>
            <a:cxnLst/>
            <a:rect r="r" b="b" t="t" l="l"/>
            <a:pathLst>
              <a:path h="1195845" w="1195845">
                <a:moveTo>
                  <a:pt x="0" y="0"/>
                </a:moveTo>
                <a:lnTo>
                  <a:pt x="1195845" y="0"/>
                </a:lnTo>
                <a:lnTo>
                  <a:pt x="1195845" y="1195845"/>
                </a:lnTo>
                <a:lnTo>
                  <a:pt x="0" y="11958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67204" y="577434"/>
            <a:ext cx="8212871" cy="1652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Justificación del proyecto y alcance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95141" y="3096108"/>
            <a:ext cx="5224262" cy="494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5"/>
              </a:lnSpc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sadasdasdasdas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778327" y="5468046"/>
            <a:ext cx="12710840" cy="1184047"/>
          </a:xfrm>
          <a:custGeom>
            <a:avLst/>
            <a:gdLst/>
            <a:ahLst/>
            <a:cxnLst/>
            <a:rect r="r" b="b" t="t" l="l"/>
            <a:pathLst>
              <a:path h="1184047" w="12710840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086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491629"/>
            <a:chOff x="0" y="0"/>
            <a:chExt cx="4816593" cy="1182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182980"/>
            </a:xfrm>
            <a:custGeom>
              <a:avLst/>
              <a:gdLst/>
              <a:ahLst/>
              <a:cxnLst/>
              <a:rect r="r" b="b" t="t" l="l"/>
              <a:pathLst>
                <a:path h="11829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-379742"/>
            <a:ext cx="18288000" cy="4871371"/>
          </a:xfrm>
          <a:custGeom>
            <a:avLst/>
            <a:gdLst/>
            <a:ahLst/>
            <a:cxnLst/>
            <a:rect r="r" b="b" t="t" l="l"/>
            <a:pathLst>
              <a:path h="4871371" w="18288000">
                <a:moveTo>
                  <a:pt x="0" y="0"/>
                </a:moveTo>
                <a:lnTo>
                  <a:pt x="18288000" y="0"/>
                </a:lnTo>
                <a:lnTo>
                  <a:pt x="18288000" y="4871371"/>
                </a:lnTo>
                <a:lnTo>
                  <a:pt x="0" y="4871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 l="0" t="-127529" r="0" b="-147887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778327" y="3534262"/>
            <a:ext cx="12731346" cy="1933783"/>
            <a:chOff x="0" y="0"/>
            <a:chExt cx="3353112" cy="5093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53112" cy="509309"/>
            </a:xfrm>
            <a:custGeom>
              <a:avLst/>
              <a:gdLst/>
              <a:ahLst/>
              <a:cxnLst/>
              <a:rect r="r" b="b" t="t" l="l"/>
              <a:pathLst>
                <a:path h="509309" w="3353112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494107"/>
                  </a:lnTo>
                  <a:cubicBezTo>
                    <a:pt x="3353112" y="498139"/>
                    <a:pt x="3351510" y="502006"/>
                    <a:pt x="3348659" y="504857"/>
                  </a:cubicBezTo>
                  <a:cubicBezTo>
                    <a:pt x="3345808" y="507708"/>
                    <a:pt x="3341941" y="509309"/>
                    <a:pt x="3337909" y="509309"/>
                  </a:cubicBezTo>
                  <a:lnTo>
                    <a:pt x="15202" y="509309"/>
                  </a:lnTo>
                  <a:cubicBezTo>
                    <a:pt x="11171" y="509309"/>
                    <a:pt x="7304" y="507708"/>
                    <a:pt x="4453" y="504857"/>
                  </a:cubicBezTo>
                  <a:cubicBezTo>
                    <a:pt x="1602" y="502006"/>
                    <a:pt x="0" y="498139"/>
                    <a:pt x="0" y="494107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353112" cy="528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122355" y="8229932"/>
            <a:ext cx="5182292" cy="2718438"/>
            <a:chOff x="0" y="0"/>
            <a:chExt cx="6909723" cy="362458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1496845" y="1257459"/>
              <a:ext cx="63500" cy="1130710"/>
              <a:chOff x="0" y="0"/>
              <a:chExt cx="12543" cy="22335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2543" cy="223350"/>
              </a:xfrm>
              <a:custGeom>
                <a:avLst/>
                <a:gdLst/>
                <a:ahLst/>
                <a:cxnLst/>
                <a:rect r="r" b="b" t="t" l="l"/>
                <a:pathLst>
                  <a:path h="223350" w="12543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223350"/>
                    </a:lnTo>
                    <a:lnTo>
                      <a:pt x="0" y="223350"/>
                    </a:lnTo>
                    <a:close/>
                  </a:path>
                </a:pathLst>
              </a:custGeom>
              <a:solidFill>
                <a:srgbClr val="123D3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9050"/>
                <a:ext cx="12543" cy="242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09723" cy="3624584"/>
            </a:xfrm>
            <a:custGeom>
              <a:avLst/>
              <a:gdLst/>
              <a:ahLst/>
              <a:cxnLst/>
              <a:rect r="r" b="b" t="t" l="l"/>
              <a:pathLst>
                <a:path h="3624584" w="6909723">
                  <a:moveTo>
                    <a:pt x="0" y="0"/>
                  </a:moveTo>
                  <a:lnTo>
                    <a:pt x="6909723" y="0"/>
                  </a:lnTo>
                  <a:lnTo>
                    <a:pt x="6909723" y="3624584"/>
                  </a:lnTo>
                  <a:lnTo>
                    <a:pt x="0" y="3624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550222" y="1257459"/>
              <a:ext cx="646120" cy="1130710"/>
            </a:xfrm>
            <a:custGeom>
              <a:avLst/>
              <a:gdLst/>
              <a:ahLst/>
              <a:cxnLst/>
              <a:rect r="r" b="b" t="t" l="l"/>
              <a:pathLst>
                <a:path h="1130710" w="646120">
                  <a:moveTo>
                    <a:pt x="0" y="0"/>
                  </a:moveTo>
                  <a:lnTo>
                    <a:pt x="646120" y="0"/>
                  </a:lnTo>
                  <a:lnTo>
                    <a:pt x="646120" y="1130711"/>
                  </a:lnTo>
                  <a:lnTo>
                    <a:pt x="0" y="1130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3845127" y="5850519"/>
            <a:ext cx="2004610" cy="200461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524950" y="6604467"/>
            <a:ext cx="2004610" cy="200461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205835" y="7291790"/>
            <a:ext cx="2004610" cy="200461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886719" y="7978954"/>
            <a:ext cx="2004610" cy="200461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4264068" y="6073160"/>
            <a:ext cx="1166727" cy="1505037"/>
          </a:xfrm>
          <a:custGeom>
            <a:avLst/>
            <a:gdLst/>
            <a:ahLst/>
            <a:cxnLst/>
            <a:rect r="r" b="b" t="t" l="l"/>
            <a:pathLst>
              <a:path h="1505037" w="1166727">
                <a:moveTo>
                  <a:pt x="0" y="0"/>
                </a:moveTo>
                <a:lnTo>
                  <a:pt x="1166727" y="0"/>
                </a:lnTo>
                <a:lnTo>
                  <a:pt x="1166727" y="1505037"/>
                </a:lnTo>
                <a:lnTo>
                  <a:pt x="0" y="1505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850138" y="7059582"/>
            <a:ext cx="1354233" cy="1179875"/>
          </a:xfrm>
          <a:custGeom>
            <a:avLst/>
            <a:gdLst/>
            <a:ahLst/>
            <a:cxnLst/>
            <a:rect r="r" b="b" t="t" l="l"/>
            <a:pathLst>
              <a:path h="1179875" w="1354233">
                <a:moveTo>
                  <a:pt x="0" y="0"/>
                </a:moveTo>
                <a:lnTo>
                  <a:pt x="1354233" y="0"/>
                </a:lnTo>
                <a:lnTo>
                  <a:pt x="1354233" y="1179875"/>
                </a:lnTo>
                <a:lnTo>
                  <a:pt x="0" y="11798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486660" y="7572615"/>
            <a:ext cx="1442960" cy="1442960"/>
          </a:xfrm>
          <a:custGeom>
            <a:avLst/>
            <a:gdLst/>
            <a:ahLst/>
            <a:cxnLst/>
            <a:rect r="r" b="b" t="t" l="l"/>
            <a:pathLst>
              <a:path h="1442960" w="1442960">
                <a:moveTo>
                  <a:pt x="0" y="0"/>
                </a:moveTo>
                <a:lnTo>
                  <a:pt x="1442959" y="0"/>
                </a:lnTo>
                <a:lnTo>
                  <a:pt x="1442959" y="1442960"/>
                </a:lnTo>
                <a:lnTo>
                  <a:pt x="0" y="14429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298015" y="8272402"/>
            <a:ext cx="1182018" cy="1417713"/>
          </a:xfrm>
          <a:custGeom>
            <a:avLst/>
            <a:gdLst/>
            <a:ahLst/>
            <a:cxnLst/>
            <a:rect r="r" b="b" t="t" l="l"/>
            <a:pathLst>
              <a:path h="1417713" w="1182018">
                <a:moveTo>
                  <a:pt x="0" y="0"/>
                </a:moveTo>
                <a:lnTo>
                  <a:pt x="1182018" y="0"/>
                </a:lnTo>
                <a:lnTo>
                  <a:pt x="1182018" y="1417713"/>
                </a:lnTo>
                <a:lnTo>
                  <a:pt x="0" y="14177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2358160">
            <a:off x="5899374" y="6878867"/>
            <a:ext cx="687864" cy="342213"/>
          </a:xfrm>
          <a:custGeom>
            <a:avLst/>
            <a:gdLst/>
            <a:ahLst/>
            <a:cxnLst/>
            <a:rect r="r" b="b" t="t" l="l"/>
            <a:pathLst>
              <a:path h="342213" w="687864">
                <a:moveTo>
                  <a:pt x="0" y="0"/>
                </a:moveTo>
                <a:lnTo>
                  <a:pt x="687865" y="0"/>
                </a:lnTo>
                <a:lnTo>
                  <a:pt x="687865" y="342213"/>
                </a:lnTo>
                <a:lnTo>
                  <a:pt x="0" y="342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4165645" y="3766529"/>
            <a:ext cx="9956710" cy="1158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82"/>
              </a:lnSpc>
              <a:spcBef>
                <a:spcPct val="0"/>
              </a:spcBef>
            </a:pPr>
            <a:r>
              <a:rPr lang="en-US" b="true" sz="6844" spc="-136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Estructura del proyecto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769766" y="7921804"/>
            <a:ext cx="2155331" cy="51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62"/>
              </a:lnSpc>
              <a:spcBef>
                <a:spcPct val="0"/>
              </a:spcBef>
            </a:pPr>
            <a:r>
              <a:rPr lang="en-US" sz="3044" spc="-6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Usuario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449589" y="5936244"/>
            <a:ext cx="2155331" cy="51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62"/>
              </a:lnSpc>
              <a:spcBef>
                <a:spcPct val="0"/>
              </a:spcBef>
            </a:pPr>
            <a:r>
              <a:rPr lang="en-US" sz="3044" spc="-6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Frontend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130474" y="9395408"/>
            <a:ext cx="2155331" cy="51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62"/>
              </a:lnSpc>
              <a:spcBef>
                <a:spcPct val="0"/>
              </a:spcBef>
            </a:pPr>
            <a:r>
              <a:rPr lang="en-US" sz="3044" spc="-6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Backend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534497" y="7293015"/>
            <a:ext cx="2709054" cy="51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62"/>
              </a:lnSpc>
              <a:spcBef>
                <a:spcPct val="0"/>
              </a:spcBef>
            </a:pPr>
            <a:r>
              <a:rPr lang="en-US" sz="3044" spc="-6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Base de datos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2358160">
            <a:off x="8571501" y="7579380"/>
            <a:ext cx="687864" cy="342213"/>
          </a:xfrm>
          <a:custGeom>
            <a:avLst/>
            <a:gdLst/>
            <a:ahLst/>
            <a:cxnLst/>
            <a:rect r="r" b="b" t="t" l="l"/>
            <a:pathLst>
              <a:path h="342213" w="687864">
                <a:moveTo>
                  <a:pt x="0" y="0"/>
                </a:moveTo>
                <a:lnTo>
                  <a:pt x="687865" y="0"/>
                </a:lnTo>
                <a:lnTo>
                  <a:pt x="687865" y="342213"/>
                </a:lnTo>
                <a:lnTo>
                  <a:pt x="0" y="342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2358160">
            <a:off x="11269885" y="8279893"/>
            <a:ext cx="687864" cy="342213"/>
          </a:xfrm>
          <a:custGeom>
            <a:avLst/>
            <a:gdLst/>
            <a:ahLst/>
            <a:cxnLst/>
            <a:rect r="r" b="b" t="t" l="l"/>
            <a:pathLst>
              <a:path h="342213" w="687864">
                <a:moveTo>
                  <a:pt x="0" y="0"/>
                </a:moveTo>
                <a:lnTo>
                  <a:pt x="687864" y="0"/>
                </a:lnTo>
                <a:lnTo>
                  <a:pt x="687864" y="342212"/>
                </a:lnTo>
                <a:lnTo>
                  <a:pt x="0" y="3422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66675" y="9031869"/>
            <a:ext cx="1195845" cy="1195845"/>
          </a:xfrm>
          <a:custGeom>
            <a:avLst/>
            <a:gdLst/>
            <a:ahLst/>
            <a:cxnLst/>
            <a:rect r="r" b="b" t="t" l="l"/>
            <a:pathLst>
              <a:path h="1195845" w="1195845">
                <a:moveTo>
                  <a:pt x="0" y="0"/>
                </a:moveTo>
                <a:lnTo>
                  <a:pt x="1195845" y="0"/>
                </a:lnTo>
                <a:lnTo>
                  <a:pt x="1195845" y="1195845"/>
                </a:lnTo>
                <a:lnTo>
                  <a:pt x="0" y="119584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3899" y="869455"/>
            <a:ext cx="16920201" cy="8796706"/>
            <a:chOff x="0" y="0"/>
            <a:chExt cx="4456349" cy="23168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56349" cy="2316828"/>
            </a:xfrm>
            <a:custGeom>
              <a:avLst/>
              <a:gdLst/>
              <a:ahLst/>
              <a:cxnLst/>
              <a:rect r="r" b="b" t="t" l="l"/>
              <a:pathLst>
                <a:path h="2316828" w="4456349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27902" y="1597213"/>
            <a:ext cx="8721434" cy="861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78"/>
              </a:lnSpc>
              <a:spcBef>
                <a:spcPct val="0"/>
              </a:spcBef>
            </a:pPr>
            <a:r>
              <a:rPr lang="en-US" b="true" sz="5127" spc="-10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Backend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2443459" y="5261939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400000">
            <a:off x="2001983" y="5892084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9" id="9"/>
          <p:cNvSpPr/>
          <p:nvPr/>
        </p:nvSpPr>
        <p:spPr>
          <a:xfrm>
            <a:off x="2951228" y="7733460"/>
            <a:ext cx="0" cy="467846"/>
          </a:xfrm>
          <a:prstGeom prst="line">
            <a:avLst/>
          </a:prstGeom>
          <a:ln cap="rnd" w="38100">
            <a:solidFill>
              <a:srgbClr val="10686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10" id="10"/>
          <p:cNvSpPr/>
          <p:nvPr/>
        </p:nvSpPr>
        <p:spPr>
          <a:xfrm flipH="true" flipV="true" rot="-5400000">
            <a:off x="4503931" y="6277478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1015539" y="2086127"/>
                </a:moveTo>
                <a:lnTo>
                  <a:pt x="0" y="2086127"/>
                </a:lnTo>
                <a:lnTo>
                  <a:pt x="0" y="0"/>
                </a:lnTo>
                <a:lnTo>
                  <a:pt x="1015539" y="0"/>
                </a:lnTo>
                <a:lnTo>
                  <a:pt x="1015539" y="208612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542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4091013" y="5892084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2" id="12"/>
          <p:cNvSpPr/>
          <p:nvPr/>
        </p:nvSpPr>
        <p:spPr>
          <a:xfrm flipH="true" flipV="true">
            <a:off x="4981022" y="5424060"/>
            <a:ext cx="3218" cy="467835"/>
          </a:xfrm>
          <a:prstGeom prst="line">
            <a:avLst/>
          </a:prstGeom>
          <a:ln cap="rnd" w="38100">
            <a:solidFill>
              <a:srgbClr val="0FADA0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13" id="13"/>
          <p:cNvSpPr/>
          <p:nvPr/>
        </p:nvSpPr>
        <p:spPr>
          <a:xfrm flipH="false" flipV="false" rot="-5400000">
            <a:off x="6560405" y="5262027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400000">
            <a:off x="6118930" y="5892172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5" id="15"/>
          <p:cNvSpPr/>
          <p:nvPr/>
        </p:nvSpPr>
        <p:spPr>
          <a:xfrm>
            <a:off x="7068175" y="7733548"/>
            <a:ext cx="0" cy="467846"/>
          </a:xfrm>
          <a:prstGeom prst="line">
            <a:avLst/>
          </a:prstGeom>
          <a:ln cap="rnd" w="38100">
            <a:solidFill>
              <a:srgbClr val="10686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16" id="16"/>
          <p:cNvSpPr/>
          <p:nvPr/>
        </p:nvSpPr>
        <p:spPr>
          <a:xfrm flipH="true" flipV="true" rot="-5400000">
            <a:off x="8620878" y="6277566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1015539" y="2086127"/>
                </a:moveTo>
                <a:lnTo>
                  <a:pt x="0" y="2086127"/>
                </a:lnTo>
                <a:lnTo>
                  <a:pt x="0" y="0"/>
                </a:lnTo>
                <a:lnTo>
                  <a:pt x="1015539" y="0"/>
                </a:lnTo>
                <a:lnTo>
                  <a:pt x="1015539" y="208612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-5400000">
            <a:off x="8207959" y="5892172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7" y="0"/>
                </a:lnTo>
                <a:lnTo>
                  <a:pt x="1841377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8" id="18"/>
          <p:cNvSpPr/>
          <p:nvPr/>
        </p:nvSpPr>
        <p:spPr>
          <a:xfrm flipH="true" flipV="true">
            <a:off x="9097969" y="5424148"/>
            <a:ext cx="3218" cy="467835"/>
          </a:xfrm>
          <a:prstGeom prst="line">
            <a:avLst/>
          </a:prstGeom>
          <a:ln cap="rnd" w="38100">
            <a:solidFill>
              <a:srgbClr val="0FADA0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19" id="19"/>
          <p:cNvSpPr/>
          <p:nvPr/>
        </p:nvSpPr>
        <p:spPr>
          <a:xfrm flipH="false" flipV="false" rot="-5400000">
            <a:off x="10680746" y="5262027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-5400000">
            <a:off x="10239270" y="5892172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7" y="0"/>
                </a:lnTo>
                <a:lnTo>
                  <a:pt x="1841377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21" id="21"/>
          <p:cNvSpPr/>
          <p:nvPr/>
        </p:nvSpPr>
        <p:spPr>
          <a:xfrm>
            <a:off x="11188515" y="7733548"/>
            <a:ext cx="0" cy="467846"/>
          </a:xfrm>
          <a:prstGeom prst="line">
            <a:avLst/>
          </a:prstGeom>
          <a:ln cap="rnd" w="38100">
            <a:solidFill>
              <a:srgbClr val="10686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22" id="22"/>
          <p:cNvSpPr/>
          <p:nvPr/>
        </p:nvSpPr>
        <p:spPr>
          <a:xfrm flipH="true" flipV="true" rot="-5400000">
            <a:off x="12735851" y="6277478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1015539" y="2086127"/>
                </a:moveTo>
                <a:lnTo>
                  <a:pt x="0" y="2086127"/>
                </a:lnTo>
                <a:lnTo>
                  <a:pt x="0" y="0"/>
                </a:lnTo>
                <a:lnTo>
                  <a:pt x="1015539" y="0"/>
                </a:lnTo>
                <a:lnTo>
                  <a:pt x="1015539" y="208612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-5400000">
            <a:off x="12322932" y="5892084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7" y="0"/>
                </a:lnTo>
                <a:lnTo>
                  <a:pt x="1841377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24" id="24"/>
          <p:cNvSpPr/>
          <p:nvPr/>
        </p:nvSpPr>
        <p:spPr>
          <a:xfrm flipH="true" flipV="true">
            <a:off x="13212942" y="5424060"/>
            <a:ext cx="3218" cy="467835"/>
          </a:xfrm>
          <a:prstGeom prst="line">
            <a:avLst/>
          </a:prstGeom>
          <a:ln cap="rnd" w="38100">
            <a:solidFill>
              <a:srgbClr val="0FADA0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2836132" y="6348857"/>
            <a:ext cx="763214" cy="971684"/>
          </a:xfrm>
          <a:custGeom>
            <a:avLst/>
            <a:gdLst/>
            <a:ahLst/>
            <a:cxnLst/>
            <a:rect r="r" b="b" t="t" l="l"/>
            <a:pathLst>
              <a:path h="971684" w="763214">
                <a:moveTo>
                  <a:pt x="0" y="0"/>
                </a:moveTo>
                <a:lnTo>
                  <a:pt x="763214" y="0"/>
                </a:lnTo>
                <a:lnTo>
                  <a:pt x="763214" y="971685"/>
                </a:lnTo>
                <a:lnTo>
                  <a:pt x="0" y="9716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-5400000">
            <a:off x="14797638" y="5262027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-5400000">
            <a:off x="14356163" y="5892172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28" id="28"/>
          <p:cNvSpPr/>
          <p:nvPr/>
        </p:nvSpPr>
        <p:spPr>
          <a:xfrm>
            <a:off x="15305408" y="7733548"/>
            <a:ext cx="0" cy="467846"/>
          </a:xfrm>
          <a:prstGeom prst="line">
            <a:avLst/>
          </a:prstGeom>
          <a:ln cap="rnd" w="38100">
            <a:solidFill>
              <a:srgbClr val="10686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8715791" y="6387136"/>
            <a:ext cx="780340" cy="780340"/>
          </a:xfrm>
          <a:custGeom>
            <a:avLst/>
            <a:gdLst/>
            <a:ahLst/>
            <a:cxnLst/>
            <a:rect r="r" b="b" t="t" l="l"/>
            <a:pathLst>
              <a:path h="780340" w="780340">
                <a:moveTo>
                  <a:pt x="0" y="0"/>
                </a:moveTo>
                <a:lnTo>
                  <a:pt x="780341" y="0"/>
                </a:lnTo>
                <a:lnTo>
                  <a:pt x="780341" y="780340"/>
                </a:lnTo>
                <a:lnTo>
                  <a:pt x="0" y="7803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2514225" y="6463732"/>
            <a:ext cx="816893" cy="766859"/>
          </a:xfrm>
          <a:custGeom>
            <a:avLst/>
            <a:gdLst/>
            <a:ahLst/>
            <a:cxnLst/>
            <a:rect r="r" b="b" t="t" l="l"/>
            <a:pathLst>
              <a:path h="766859" w="816893">
                <a:moveTo>
                  <a:pt x="0" y="0"/>
                </a:moveTo>
                <a:lnTo>
                  <a:pt x="816893" y="0"/>
                </a:lnTo>
                <a:lnTo>
                  <a:pt x="816893" y="766859"/>
                </a:lnTo>
                <a:lnTo>
                  <a:pt x="0" y="7668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4548759" y="6348857"/>
            <a:ext cx="867745" cy="856898"/>
          </a:xfrm>
          <a:custGeom>
            <a:avLst/>
            <a:gdLst/>
            <a:ahLst/>
            <a:cxnLst/>
            <a:rect r="r" b="b" t="t" l="l"/>
            <a:pathLst>
              <a:path h="856898" w="867745">
                <a:moveTo>
                  <a:pt x="0" y="0"/>
                </a:moveTo>
                <a:lnTo>
                  <a:pt x="867744" y="0"/>
                </a:lnTo>
                <a:lnTo>
                  <a:pt x="867744" y="856898"/>
                </a:lnTo>
                <a:lnTo>
                  <a:pt x="0" y="8568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6544492" y="6348857"/>
            <a:ext cx="895690" cy="897322"/>
          </a:xfrm>
          <a:custGeom>
            <a:avLst/>
            <a:gdLst/>
            <a:ahLst/>
            <a:cxnLst/>
            <a:rect r="r" b="b" t="t" l="l"/>
            <a:pathLst>
              <a:path h="897322" w="895690">
                <a:moveTo>
                  <a:pt x="0" y="0"/>
                </a:moveTo>
                <a:lnTo>
                  <a:pt x="895691" y="0"/>
                </a:lnTo>
                <a:lnTo>
                  <a:pt x="895691" y="897322"/>
                </a:lnTo>
                <a:lnTo>
                  <a:pt x="0" y="89732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14798505" y="6316001"/>
            <a:ext cx="964788" cy="963034"/>
          </a:xfrm>
          <a:custGeom>
            <a:avLst/>
            <a:gdLst/>
            <a:ahLst/>
            <a:cxnLst/>
            <a:rect r="r" b="b" t="t" l="l"/>
            <a:pathLst>
              <a:path h="963034" w="964788">
                <a:moveTo>
                  <a:pt x="0" y="0"/>
                </a:moveTo>
                <a:lnTo>
                  <a:pt x="964788" y="0"/>
                </a:lnTo>
                <a:lnTo>
                  <a:pt x="964788" y="963034"/>
                </a:lnTo>
                <a:lnTo>
                  <a:pt x="0" y="96303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10739029" y="6422184"/>
            <a:ext cx="904871" cy="904871"/>
          </a:xfrm>
          <a:custGeom>
            <a:avLst/>
            <a:gdLst/>
            <a:ahLst/>
            <a:cxnLst/>
            <a:rect r="r" b="b" t="t" l="l"/>
            <a:pathLst>
              <a:path h="904871" w="904871">
                <a:moveTo>
                  <a:pt x="0" y="0"/>
                </a:moveTo>
                <a:lnTo>
                  <a:pt x="904871" y="0"/>
                </a:lnTo>
                <a:lnTo>
                  <a:pt x="904871" y="904871"/>
                </a:lnTo>
                <a:lnTo>
                  <a:pt x="0" y="90487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5" id="35"/>
          <p:cNvSpPr txBox="true"/>
          <p:nvPr/>
        </p:nvSpPr>
        <p:spPr>
          <a:xfrm rot="0">
            <a:off x="1920992" y="8289817"/>
            <a:ext cx="2060473" cy="56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25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Análisis de Mercado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950115" y="4686307"/>
            <a:ext cx="2060473" cy="56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25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Establecimiento de Objetivos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076147" y="8289817"/>
            <a:ext cx="2060473" cy="56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25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Desarrollo de Estrategia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105271" y="4686307"/>
            <a:ext cx="2060473" cy="56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25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Planificación de Marketing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171711" y="8326677"/>
            <a:ext cx="2060473" cy="56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25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Medición y Análisis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200835" y="4723166"/>
            <a:ext cx="2060473" cy="56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25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Implementación de Estrategia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319362" y="8291123"/>
            <a:ext cx="2060473" cy="56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25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Evaluación y Reporte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51969" y="2574792"/>
            <a:ext cx="8697367" cy="1197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1"/>
              </a:lnSpc>
            </a:pPr>
            <a:r>
              <a:rPr lang="en-US" sz="2200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Lorem ipsum dolor sit amet, consectetur adipiscing elit. Aliquam semper ipsum urna, nec cursus dolor dictum nec. Donec luctus mauris quis cursus.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14048312" y="8145920"/>
            <a:ext cx="5182292" cy="2718438"/>
            <a:chOff x="0" y="0"/>
            <a:chExt cx="6909723" cy="3624584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1496845" y="1257459"/>
              <a:ext cx="63500" cy="1130710"/>
              <a:chOff x="0" y="0"/>
              <a:chExt cx="12543" cy="22335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2543" cy="223350"/>
              </a:xfrm>
              <a:custGeom>
                <a:avLst/>
                <a:gdLst/>
                <a:ahLst/>
                <a:cxnLst/>
                <a:rect r="r" b="b" t="t" l="l"/>
                <a:pathLst>
                  <a:path h="223350" w="12543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223350"/>
                    </a:lnTo>
                    <a:lnTo>
                      <a:pt x="0" y="223350"/>
                    </a:lnTo>
                    <a:close/>
                  </a:path>
                </a:pathLst>
              </a:custGeom>
              <a:solidFill>
                <a:srgbClr val="123D3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19050"/>
                <a:ext cx="12543" cy="242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6909723" cy="3624584"/>
            </a:xfrm>
            <a:custGeom>
              <a:avLst/>
              <a:gdLst/>
              <a:ahLst/>
              <a:cxnLst/>
              <a:rect r="r" b="b" t="t" l="l"/>
              <a:pathLst>
                <a:path h="3624584" w="6909723">
                  <a:moveTo>
                    <a:pt x="0" y="0"/>
                  </a:moveTo>
                  <a:lnTo>
                    <a:pt x="6909723" y="0"/>
                  </a:lnTo>
                  <a:lnTo>
                    <a:pt x="6909723" y="3624584"/>
                  </a:lnTo>
                  <a:lnTo>
                    <a:pt x="0" y="3624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0" t="0" r="0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550222" y="1257459"/>
              <a:ext cx="646120" cy="1130710"/>
            </a:xfrm>
            <a:custGeom>
              <a:avLst/>
              <a:gdLst/>
              <a:ahLst/>
              <a:cxnLst/>
              <a:rect r="r" b="b" t="t" l="l"/>
              <a:pathLst>
                <a:path h="1130710" w="646120">
                  <a:moveTo>
                    <a:pt x="0" y="0"/>
                  </a:moveTo>
                  <a:lnTo>
                    <a:pt x="646120" y="0"/>
                  </a:lnTo>
                  <a:lnTo>
                    <a:pt x="646120" y="1130711"/>
                  </a:lnTo>
                  <a:lnTo>
                    <a:pt x="0" y="1130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</p:grpSp>
      <p:sp>
        <p:nvSpPr>
          <p:cNvPr name="Freeform 49" id="49"/>
          <p:cNvSpPr/>
          <p:nvPr/>
        </p:nvSpPr>
        <p:spPr>
          <a:xfrm flipH="false" flipV="false" rot="0">
            <a:off x="66675" y="9031869"/>
            <a:ext cx="1195845" cy="1195845"/>
          </a:xfrm>
          <a:custGeom>
            <a:avLst/>
            <a:gdLst/>
            <a:ahLst/>
            <a:cxnLst/>
            <a:rect r="r" b="b" t="t" l="l"/>
            <a:pathLst>
              <a:path h="1195845" w="1195845">
                <a:moveTo>
                  <a:pt x="0" y="0"/>
                </a:moveTo>
                <a:lnTo>
                  <a:pt x="1195845" y="0"/>
                </a:lnTo>
                <a:lnTo>
                  <a:pt x="1195845" y="1195845"/>
                </a:lnTo>
                <a:lnTo>
                  <a:pt x="0" y="1195845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32433" y="-339559"/>
            <a:ext cx="8956821" cy="11772679"/>
            <a:chOff x="0" y="0"/>
            <a:chExt cx="2171400" cy="28540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400" cy="2854048"/>
            </a:xfrm>
            <a:custGeom>
              <a:avLst/>
              <a:gdLst/>
              <a:ahLst/>
              <a:cxnLst/>
              <a:rect r="r" b="b" t="t" l="l"/>
              <a:pathLst>
                <a:path h="2854048" w="2171400">
                  <a:moveTo>
                    <a:pt x="37167" y="0"/>
                  </a:moveTo>
                  <a:lnTo>
                    <a:pt x="2134233" y="0"/>
                  </a:lnTo>
                  <a:cubicBezTo>
                    <a:pt x="2154760" y="0"/>
                    <a:pt x="2171400" y="16640"/>
                    <a:pt x="2171400" y="37167"/>
                  </a:cubicBezTo>
                  <a:lnTo>
                    <a:pt x="2171400" y="2816880"/>
                  </a:lnTo>
                  <a:cubicBezTo>
                    <a:pt x="2171400" y="2826738"/>
                    <a:pt x="2167484" y="2836192"/>
                    <a:pt x="2160514" y="2843162"/>
                  </a:cubicBezTo>
                  <a:cubicBezTo>
                    <a:pt x="2153544" y="2850132"/>
                    <a:pt x="2144090" y="2854048"/>
                    <a:pt x="2134233" y="2854048"/>
                  </a:cubicBezTo>
                  <a:lnTo>
                    <a:pt x="37167" y="2854048"/>
                  </a:lnTo>
                  <a:cubicBezTo>
                    <a:pt x="27310" y="2854048"/>
                    <a:pt x="17856" y="2850132"/>
                    <a:pt x="10886" y="2843162"/>
                  </a:cubicBezTo>
                  <a:cubicBezTo>
                    <a:pt x="3916" y="2836192"/>
                    <a:pt x="0" y="2826738"/>
                    <a:pt x="0" y="2816880"/>
                  </a:cubicBezTo>
                  <a:lnTo>
                    <a:pt x="0" y="37167"/>
                  </a:lnTo>
                  <a:cubicBezTo>
                    <a:pt x="0" y="27310"/>
                    <a:pt x="3916" y="17856"/>
                    <a:pt x="10886" y="10886"/>
                  </a:cubicBezTo>
                  <a:cubicBezTo>
                    <a:pt x="17856" y="3916"/>
                    <a:pt x="27310" y="0"/>
                    <a:pt x="37167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171400" cy="2873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32433" y="-187960"/>
            <a:ext cx="8735127" cy="6811477"/>
            <a:chOff x="0" y="0"/>
            <a:chExt cx="6350000" cy="4951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49873" cy="4979162"/>
            </a:xfrm>
            <a:custGeom>
              <a:avLst/>
              <a:gdLst/>
              <a:ahLst/>
              <a:cxnLst/>
              <a:rect r="r" b="b" t="t" l="l"/>
              <a:pathLst>
                <a:path h="4979162" w="6349873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3332480"/>
                  </a:lnTo>
                  <a:cubicBezTo>
                    <a:pt x="0" y="3493135"/>
                    <a:pt x="128397" y="3652520"/>
                    <a:pt x="285369" y="3686683"/>
                  </a:cubicBezTo>
                  <a:lnTo>
                    <a:pt x="6064504" y="4944999"/>
                  </a:lnTo>
                  <a:cubicBezTo>
                    <a:pt x="6221476" y="4979162"/>
                    <a:pt x="6349873" y="4875657"/>
                    <a:pt x="6349873" y="4715002"/>
                  </a:cubicBezTo>
                  <a:lnTo>
                    <a:pt x="6349873" y="292100"/>
                  </a:lnTo>
                  <a:cubicBezTo>
                    <a:pt x="6349873" y="131445"/>
                    <a:pt x="6218428" y="0"/>
                    <a:pt x="6057773" y="0"/>
                  </a:cubicBezTo>
                  <a:lnTo>
                    <a:pt x="292100" y="0"/>
                  </a:lnTo>
                  <a:close/>
                </a:path>
              </a:pathLst>
            </a:custGeom>
            <a:blipFill>
              <a:blip r:embed="rId2"/>
              <a:stretch>
                <a:fillRect l="0" t="-2824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508735" y="6396131"/>
            <a:ext cx="6130723" cy="2132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96"/>
              </a:lnSpc>
            </a:pPr>
            <a:r>
              <a:rPr lang="en-US" b="true" sz="9998" i="true" spc="99">
                <a:solidFill>
                  <a:srgbClr val="FDFBFB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Frontend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048312" y="8145920"/>
            <a:ext cx="5182292" cy="2718438"/>
            <a:chOff x="0" y="0"/>
            <a:chExt cx="6909723" cy="362458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496845" y="1257459"/>
              <a:ext cx="63500" cy="1130710"/>
              <a:chOff x="0" y="0"/>
              <a:chExt cx="12543" cy="22335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543" cy="223350"/>
              </a:xfrm>
              <a:custGeom>
                <a:avLst/>
                <a:gdLst/>
                <a:ahLst/>
                <a:cxnLst/>
                <a:rect r="r" b="b" t="t" l="l"/>
                <a:pathLst>
                  <a:path h="223350" w="12543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223350"/>
                    </a:lnTo>
                    <a:lnTo>
                      <a:pt x="0" y="223350"/>
                    </a:lnTo>
                    <a:close/>
                  </a:path>
                </a:pathLst>
              </a:custGeom>
              <a:solidFill>
                <a:srgbClr val="123D3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12543" cy="242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09723" cy="3624584"/>
            </a:xfrm>
            <a:custGeom>
              <a:avLst/>
              <a:gdLst/>
              <a:ahLst/>
              <a:cxnLst/>
              <a:rect r="r" b="b" t="t" l="l"/>
              <a:pathLst>
                <a:path h="3624584" w="6909723">
                  <a:moveTo>
                    <a:pt x="0" y="0"/>
                  </a:moveTo>
                  <a:lnTo>
                    <a:pt x="6909723" y="0"/>
                  </a:lnTo>
                  <a:lnTo>
                    <a:pt x="6909723" y="3624584"/>
                  </a:lnTo>
                  <a:lnTo>
                    <a:pt x="0" y="3624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550222" y="1257459"/>
              <a:ext cx="646120" cy="1130710"/>
            </a:xfrm>
            <a:custGeom>
              <a:avLst/>
              <a:gdLst/>
              <a:ahLst/>
              <a:cxnLst/>
              <a:rect r="r" b="b" t="t" l="l"/>
              <a:pathLst>
                <a:path h="1130710" w="646120">
                  <a:moveTo>
                    <a:pt x="0" y="0"/>
                  </a:moveTo>
                  <a:lnTo>
                    <a:pt x="646120" y="0"/>
                  </a:lnTo>
                  <a:lnTo>
                    <a:pt x="646120" y="1130711"/>
                  </a:lnTo>
                  <a:lnTo>
                    <a:pt x="0" y="1130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95137" y="2409166"/>
            <a:ext cx="5376858" cy="80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Nuestra Empresa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5137" y="3393723"/>
            <a:ext cx="6274156" cy="500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56"/>
              </a:lnSpc>
            </a:pPr>
            <a:r>
              <a:rPr lang="en-US" sz="2453" spc="39" strike="noStrike" u="none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Lorem ipsum dolor sit amet, consectetur adipiscing elit. Mauris porttitor nisi ut arcu sodales elementum. Fusce et sem ligula. Fusce venenatis vitae augue id sodales. </a:t>
            </a:r>
          </a:p>
          <a:p>
            <a:pPr algn="l" marL="0" indent="0" lvl="0">
              <a:lnSpc>
                <a:spcPts val="3656"/>
              </a:lnSpc>
            </a:pPr>
          </a:p>
          <a:p>
            <a:pPr algn="l" marL="0" indent="0" lvl="0">
              <a:lnSpc>
                <a:spcPts val="3656"/>
              </a:lnSpc>
            </a:pPr>
            <a:r>
              <a:rPr lang="en-US" sz="2453" spc="39" strike="noStrike" u="none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Suspendisse non tincidunt lectus. Aliquam et lacus porta, finibus felis nec, pulvinar felis. In elementum massa ac consectetur semper. Mauris luctus eros diam, quis semper.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6675" y="9031869"/>
            <a:ext cx="1195845" cy="1195845"/>
          </a:xfrm>
          <a:custGeom>
            <a:avLst/>
            <a:gdLst/>
            <a:ahLst/>
            <a:cxnLst/>
            <a:rect r="r" b="b" t="t" l="l"/>
            <a:pathLst>
              <a:path h="1195845" w="1195845">
                <a:moveTo>
                  <a:pt x="0" y="0"/>
                </a:moveTo>
                <a:lnTo>
                  <a:pt x="1195845" y="0"/>
                </a:lnTo>
                <a:lnTo>
                  <a:pt x="1195845" y="1195845"/>
                </a:lnTo>
                <a:lnTo>
                  <a:pt x="0" y="11958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4276" y="-220897"/>
            <a:ext cx="18602276" cy="6407822"/>
            <a:chOff x="0" y="0"/>
            <a:chExt cx="4899365" cy="16876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99365" cy="1687657"/>
            </a:xfrm>
            <a:custGeom>
              <a:avLst/>
              <a:gdLst/>
              <a:ahLst/>
              <a:cxnLst/>
              <a:rect r="r" b="b" t="t" l="l"/>
              <a:pathLst>
                <a:path h="1687657" w="4899365">
                  <a:moveTo>
                    <a:pt x="0" y="0"/>
                  </a:moveTo>
                  <a:lnTo>
                    <a:pt x="4899365" y="0"/>
                  </a:lnTo>
                  <a:lnTo>
                    <a:pt x="4899365" y="1687657"/>
                  </a:lnTo>
                  <a:lnTo>
                    <a:pt x="0" y="1687657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99365" cy="1725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2117" y="8799515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47745" y="8799515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05832" y="8799515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67718" y="8735378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3255086"/>
            <a:ext cx="3701428" cy="5679080"/>
            <a:chOff x="0" y="0"/>
            <a:chExt cx="1438367" cy="22068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0FADA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89263" y="3511778"/>
            <a:ext cx="3121063" cy="3121063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25061" t="0" r="-2506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184328" y="3255086"/>
            <a:ext cx="3701428" cy="5679080"/>
            <a:chOff x="0" y="0"/>
            <a:chExt cx="1438367" cy="220687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0FADA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444891" y="3511778"/>
            <a:ext cx="3121063" cy="3121063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0" t="-24985" r="0" b="-24985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342416" y="3255086"/>
            <a:ext cx="3701428" cy="5679080"/>
            <a:chOff x="0" y="0"/>
            <a:chExt cx="1438367" cy="22068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602978" y="3511778"/>
            <a:ext cx="3121063" cy="3121063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25015" t="0" r="-25015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715028" y="6425770"/>
            <a:ext cx="2550458" cy="414142"/>
            <a:chOff x="0" y="0"/>
            <a:chExt cx="1937268" cy="31457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937268" cy="314573"/>
            </a:xfrm>
            <a:custGeom>
              <a:avLst/>
              <a:gdLst/>
              <a:ahLst/>
              <a:cxnLst/>
              <a:rect r="r" b="b" t="t" l="l"/>
              <a:pathLst>
                <a:path h="314573" w="1937268">
                  <a:moveTo>
                    <a:pt x="124456" y="0"/>
                  </a:moveTo>
                  <a:lnTo>
                    <a:pt x="1812812" y="0"/>
                  </a:lnTo>
                  <a:cubicBezTo>
                    <a:pt x="1845820" y="0"/>
                    <a:pt x="1877476" y="13112"/>
                    <a:pt x="1900816" y="36452"/>
                  </a:cubicBezTo>
                  <a:cubicBezTo>
                    <a:pt x="1924156" y="59792"/>
                    <a:pt x="1937268" y="91448"/>
                    <a:pt x="1937268" y="124456"/>
                  </a:cubicBezTo>
                  <a:lnTo>
                    <a:pt x="1937268" y="190117"/>
                  </a:lnTo>
                  <a:cubicBezTo>
                    <a:pt x="1937268" y="223125"/>
                    <a:pt x="1924156" y="254781"/>
                    <a:pt x="1900816" y="278121"/>
                  </a:cubicBezTo>
                  <a:cubicBezTo>
                    <a:pt x="1877476" y="301461"/>
                    <a:pt x="1845820" y="314573"/>
                    <a:pt x="1812812" y="314573"/>
                  </a:cubicBezTo>
                  <a:lnTo>
                    <a:pt x="124456" y="314573"/>
                  </a:lnTo>
                  <a:cubicBezTo>
                    <a:pt x="91448" y="314573"/>
                    <a:pt x="59792" y="301461"/>
                    <a:pt x="36452" y="278121"/>
                  </a:cubicBezTo>
                  <a:cubicBezTo>
                    <a:pt x="13112" y="254781"/>
                    <a:pt x="0" y="223125"/>
                    <a:pt x="0" y="190117"/>
                  </a:cubicBezTo>
                  <a:lnTo>
                    <a:pt x="0" y="124456"/>
                  </a:lnTo>
                  <a:cubicBezTo>
                    <a:pt x="0" y="91448"/>
                    <a:pt x="13112" y="59792"/>
                    <a:pt x="36452" y="36452"/>
                  </a:cubicBezTo>
                  <a:cubicBezTo>
                    <a:pt x="59792" y="13112"/>
                    <a:pt x="91448" y="0"/>
                    <a:pt x="124456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1937268" cy="3431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Influencers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28700" y="1487666"/>
            <a:ext cx="10612014" cy="104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4"/>
              </a:lnSpc>
              <a:spcBef>
                <a:spcPct val="0"/>
              </a:spcBef>
            </a:pPr>
            <a:r>
              <a:rPr lang="en-US" b="true" sz="620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Estrategias de publicidad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8931" y="6870176"/>
            <a:ext cx="3151394" cy="1723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7"/>
              </a:lnSpc>
            </a:pPr>
            <a:r>
              <a:rPr lang="en-US" sz="15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Lorem ipsum dolor sit amet, consectetur adipiscing elit. Aliquam semper ipsum urna, nec cursus dolor dictum nec. Donec luctus mauris quis cursus dictum.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414559" y="6870176"/>
            <a:ext cx="3151394" cy="1723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7"/>
              </a:lnSpc>
            </a:pPr>
            <a:r>
              <a:rPr lang="en-US" sz="15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Lorem ipsum dolor sit amet, consectetur adipiscing elit. Aliquam semper ipsum urna, nec cursus dolor dictum nec. Donec luctus mauris quis cursus dictum.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72647" y="6870176"/>
            <a:ext cx="3151394" cy="1723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7"/>
              </a:lnSpc>
            </a:pPr>
            <a:r>
              <a:rPr lang="en-US" sz="15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Lorem ipsum dolor sit amet, consectetur adipiscing elit. Aliquam semper ipsum urna, nec cursus dolor dictum nec. Donec luctus mauris quis cursus dictum.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3501043" y="3255086"/>
            <a:ext cx="3701428" cy="5679080"/>
            <a:chOff x="0" y="0"/>
            <a:chExt cx="1438367" cy="220687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761606" y="3511778"/>
            <a:ext cx="3121063" cy="3121063"/>
            <a:chOff x="0" y="0"/>
            <a:chExt cx="6350000" cy="63500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0" t="-25031" r="0" b="-25031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3731274" y="6870176"/>
            <a:ext cx="3151394" cy="1723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7"/>
              </a:lnSpc>
            </a:pPr>
            <a:r>
              <a:rPr lang="en-US" sz="15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Lorem ipsum dolor sit amet, consectetur adipiscing elit. Aliquam semper ipsum urna, nec cursus dolor dictum nec. Donec luctus mauris quis cursus dictum.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557545" y="6425770"/>
            <a:ext cx="2550458" cy="414142"/>
            <a:chOff x="0" y="0"/>
            <a:chExt cx="1937268" cy="31457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37268" cy="314573"/>
            </a:xfrm>
            <a:custGeom>
              <a:avLst/>
              <a:gdLst/>
              <a:ahLst/>
              <a:cxnLst/>
              <a:rect r="r" b="b" t="t" l="l"/>
              <a:pathLst>
                <a:path h="314573" w="1937268">
                  <a:moveTo>
                    <a:pt x="124456" y="0"/>
                  </a:moveTo>
                  <a:lnTo>
                    <a:pt x="1812812" y="0"/>
                  </a:lnTo>
                  <a:cubicBezTo>
                    <a:pt x="1845820" y="0"/>
                    <a:pt x="1877476" y="13112"/>
                    <a:pt x="1900816" y="36452"/>
                  </a:cubicBezTo>
                  <a:cubicBezTo>
                    <a:pt x="1924156" y="59792"/>
                    <a:pt x="1937268" y="91448"/>
                    <a:pt x="1937268" y="124456"/>
                  </a:cubicBezTo>
                  <a:lnTo>
                    <a:pt x="1937268" y="190117"/>
                  </a:lnTo>
                  <a:cubicBezTo>
                    <a:pt x="1937268" y="223125"/>
                    <a:pt x="1924156" y="254781"/>
                    <a:pt x="1900816" y="278121"/>
                  </a:cubicBezTo>
                  <a:cubicBezTo>
                    <a:pt x="1877476" y="301461"/>
                    <a:pt x="1845820" y="314573"/>
                    <a:pt x="1812812" y="314573"/>
                  </a:cubicBezTo>
                  <a:lnTo>
                    <a:pt x="124456" y="314573"/>
                  </a:lnTo>
                  <a:cubicBezTo>
                    <a:pt x="91448" y="314573"/>
                    <a:pt x="59792" y="301461"/>
                    <a:pt x="36452" y="278121"/>
                  </a:cubicBezTo>
                  <a:cubicBezTo>
                    <a:pt x="13112" y="254781"/>
                    <a:pt x="0" y="223125"/>
                    <a:pt x="0" y="190117"/>
                  </a:cubicBezTo>
                  <a:lnTo>
                    <a:pt x="0" y="124456"/>
                  </a:lnTo>
                  <a:cubicBezTo>
                    <a:pt x="0" y="91448"/>
                    <a:pt x="13112" y="59792"/>
                    <a:pt x="36452" y="36452"/>
                  </a:cubicBezTo>
                  <a:cubicBezTo>
                    <a:pt x="59792" y="13112"/>
                    <a:pt x="91448" y="0"/>
                    <a:pt x="124456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1937268" cy="3431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Email Marketing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4031742" y="6425770"/>
            <a:ext cx="2550458" cy="414142"/>
            <a:chOff x="0" y="0"/>
            <a:chExt cx="1937268" cy="31457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937268" cy="314573"/>
            </a:xfrm>
            <a:custGeom>
              <a:avLst/>
              <a:gdLst/>
              <a:ahLst/>
              <a:cxnLst/>
              <a:rect r="r" b="b" t="t" l="l"/>
              <a:pathLst>
                <a:path h="314573" w="1937268">
                  <a:moveTo>
                    <a:pt x="124456" y="0"/>
                  </a:moveTo>
                  <a:lnTo>
                    <a:pt x="1812812" y="0"/>
                  </a:lnTo>
                  <a:cubicBezTo>
                    <a:pt x="1845820" y="0"/>
                    <a:pt x="1877476" y="13112"/>
                    <a:pt x="1900816" y="36452"/>
                  </a:cubicBezTo>
                  <a:cubicBezTo>
                    <a:pt x="1924156" y="59792"/>
                    <a:pt x="1937268" y="91448"/>
                    <a:pt x="1937268" y="124456"/>
                  </a:cubicBezTo>
                  <a:lnTo>
                    <a:pt x="1937268" y="190117"/>
                  </a:lnTo>
                  <a:cubicBezTo>
                    <a:pt x="1937268" y="223125"/>
                    <a:pt x="1924156" y="254781"/>
                    <a:pt x="1900816" y="278121"/>
                  </a:cubicBezTo>
                  <a:cubicBezTo>
                    <a:pt x="1877476" y="301461"/>
                    <a:pt x="1845820" y="314573"/>
                    <a:pt x="1812812" y="314573"/>
                  </a:cubicBezTo>
                  <a:lnTo>
                    <a:pt x="124456" y="314573"/>
                  </a:lnTo>
                  <a:cubicBezTo>
                    <a:pt x="91448" y="314573"/>
                    <a:pt x="59792" y="301461"/>
                    <a:pt x="36452" y="278121"/>
                  </a:cubicBezTo>
                  <a:cubicBezTo>
                    <a:pt x="13112" y="254781"/>
                    <a:pt x="0" y="223125"/>
                    <a:pt x="0" y="190117"/>
                  </a:cubicBezTo>
                  <a:lnTo>
                    <a:pt x="0" y="124456"/>
                  </a:lnTo>
                  <a:cubicBezTo>
                    <a:pt x="0" y="91448"/>
                    <a:pt x="13112" y="59792"/>
                    <a:pt x="36452" y="36452"/>
                  </a:cubicBezTo>
                  <a:cubicBezTo>
                    <a:pt x="59792" y="13112"/>
                    <a:pt x="91448" y="0"/>
                    <a:pt x="124456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28575"/>
              <a:ext cx="1937268" cy="3431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Contenido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923981" y="6425770"/>
            <a:ext cx="2550458" cy="414142"/>
            <a:chOff x="0" y="0"/>
            <a:chExt cx="1937268" cy="314573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937268" cy="314573"/>
            </a:xfrm>
            <a:custGeom>
              <a:avLst/>
              <a:gdLst/>
              <a:ahLst/>
              <a:cxnLst/>
              <a:rect r="r" b="b" t="t" l="l"/>
              <a:pathLst>
                <a:path h="314573" w="1937268">
                  <a:moveTo>
                    <a:pt x="124456" y="0"/>
                  </a:moveTo>
                  <a:lnTo>
                    <a:pt x="1812812" y="0"/>
                  </a:lnTo>
                  <a:cubicBezTo>
                    <a:pt x="1845820" y="0"/>
                    <a:pt x="1877476" y="13112"/>
                    <a:pt x="1900816" y="36452"/>
                  </a:cubicBezTo>
                  <a:cubicBezTo>
                    <a:pt x="1924156" y="59792"/>
                    <a:pt x="1937268" y="91448"/>
                    <a:pt x="1937268" y="124456"/>
                  </a:cubicBezTo>
                  <a:lnTo>
                    <a:pt x="1937268" y="190117"/>
                  </a:lnTo>
                  <a:cubicBezTo>
                    <a:pt x="1937268" y="223125"/>
                    <a:pt x="1924156" y="254781"/>
                    <a:pt x="1900816" y="278121"/>
                  </a:cubicBezTo>
                  <a:cubicBezTo>
                    <a:pt x="1877476" y="301461"/>
                    <a:pt x="1845820" y="314573"/>
                    <a:pt x="1812812" y="314573"/>
                  </a:cubicBezTo>
                  <a:lnTo>
                    <a:pt x="124456" y="314573"/>
                  </a:lnTo>
                  <a:cubicBezTo>
                    <a:pt x="91448" y="314573"/>
                    <a:pt x="59792" y="301461"/>
                    <a:pt x="36452" y="278121"/>
                  </a:cubicBezTo>
                  <a:cubicBezTo>
                    <a:pt x="13112" y="254781"/>
                    <a:pt x="0" y="223125"/>
                    <a:pt x="0" y="190117"/>
                  </a:cubicBezTo>
                  <a:lnTo>
                    <a:pt x="0" y="124456"/>
                  </a:lnTo>
                  <a:cubicBezTo>
                    <a:pt x="0" y="91448"/>
                    <a:pt x="13112" y="59792"/>
                    <a:pt x="36452" y="36452"/>
                  </a:cubicBezTo>
                  <a:cubicBezTo>
                    <a:pt x="59792" y="13112"/>
                    <a:pt x="91448" y="0"/>
                    <a:pt x="124456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28575"/>
              <a:ext cx="1937268" cy="3431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Redes Sociales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4122355" y="8229932"/>
            <a:ext cx="5182292" cy="2718438"/>
            <a:chOff x="0" y="0"/>
            <a:chExt cx="6909723" cy="3624584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1496845" y="1257459"/>
              <a:ext cx="63500" cy="1130710"/>
              <a:chOff x="0" y="0"/>
              <a:chExt cx="12543" cy="22335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2543" cy="223350"/>
              </a:xfrm>
              <a:custGeom>
                <a:avLst/>
                <a:gdLst/>
                <a:ahLst/>
                <a:cxnLst/>
                <a:rect r="r" b="b" t="t" l="l"/>
                <a:pathLst>
                  <a:path h="223350" w="12543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223350"/>
                    </a:lnTo>
                    <a:lnTo>
                      <a:pt x="0" y="223350"/>
                    </a:lnTo>
                    <a:close/>
                  </a:path>
                </a:pathLst>
              </a:custGeom>
              <a:solidFill>
                <a:srgbClr val="123D3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19050"/>
                <a:ext cx="12543" cy="242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6909723" cy="3624584"/>
            </a:xfrm>
            <a:custGeom>
              <a:avLst/>
              <a:gdLst/>
              <a:ahLst/>
              <a:cxnLst/>
              <a:rect r="r" b="b" t="t" l="l"/>
              <a:pathLst>
                <a:path h="3624584" w="6909723">
                  <a:moveTo>
                    <a:pt x="0" y="0"/>
                  </a:moveTo>
                  <a:lnTo>
                    <a:pt x="6909723" y="0"/>
                  </a:lnTo>
                  <a:lnTo>
                    <a:pt x="6909723" y="3624584"/>
                  </a:lnTo>
                  <a:lnTo>
                    <a:pt x="0" y="3624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550222" y="1257459"/>
              <a:ext cx="646120" cy="1130710"/>
            </a:xfrm>
            <a:custGeom>
              <a:avLst/>
              <a:gdLst/>
              <a:ahLst/>
              <a:cxnLst/>
              <a:rect r="r" b="b" t="t" l="l"/>
              <a:pathLst>
                <a:path h="1130710" w="646120">
                  <a:moveTo>
                    <a:pt x="0" y="0"/>
                  </a:moveTo>
                  <a:lnTo>
                    <a:pt x="646120" y="0"/>
                  </a:lnTo>
                  <a:lnTo>
                    <a:pt x="646120" y="1130711"/>
                  </a:lnTo>
                  <a:lnTo>
                    <a:pt x="0" y="1130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52" id="52"/>
          <p:cNvSpPr/>
          <p:nvPr/>
        </p:nvSpPr>
        <p:spPr>
          <a:xfrm flipH="false" flipV="false" rot="0">
            <a:off x="66675" y="9031869"/>
            <a:ext cx="1195845" cy="1195845"/>
          </a:xfrm>
          <a:custGeom>
            <a:avLst/>
            <a:gdLst/>
            <a:ahLst/>
            <a:cxnLst/>
            <a:rect r="r" b="b" t="t" l="l"/>
            <a:pathLst>
              <a:path h="1195845" w="1195845">
                <a:moveTo>
                  <a:pt x="0" y="0"/>
                </a:moveTo>
                <a:lnTo>
                  <a:pt x="1195845" y="0"/>
                </a:lnTo>
                <a:lnTo>
                  <a:pt x="1195845" y="1195845"/>
                </a:lnTo>
                <a:lnTo>
                  <a:pt x="0" y="11958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DAGjvFOsoeA</dc:identifier>
  <dcterms:modified xsi:type="dcterms:W3CDTF">2011-08-01T06:04:30Z</dcterms:modified>
  <cp:revision>1</cp:revision>
  <dc:title>Presentación Empresarial para Proyectos de Negocio Profesional Simple Azul</dc:title>
</cp:coreProperties>
</file>